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3" r:id="rId9"/>
    <p:sldId id="270" r:id="rId10"/>
    <p:sldId id="269" r:id="rId11"/>
    <p:sldId id="271" r:id="rId12"/>
    <p:sldId id="266" r:id="rId13"/>
    <p:sldId id="264" r:id="rId14"/>
    <p:sldId id="265" r:id="rId15"/>
    <p:sldId id="262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102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eg>
</file>

<file path=ppt/media/image13.jp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765BE-0011-48EE-B418-589BB33217EF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300B1A-2F00-4386-B8DC-468AE898EF0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03812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00B1A-2F00-4386-B8DC-468AE898EF0D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38879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Energi</a:t>
            </a:r>
            <a:r>
              <a:rPr lang="sv-SE" baseline="0" dirty="0" smtClean="0"/>
              <a:t> kvar -&gt; räknas det in i poängen.</a:t>
            </a: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00B1A-2F00-4386-B8DC-468AE898EF0D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77155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00B1A-2F00-4386-B8DC-468AE898EF0D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99758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5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39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36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7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0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38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494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05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759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0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939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1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84739"/>
          </a:xfrm>
        </p:spPr>
        <p:txBody>
          <a:bodyPr/>
          <a:lstStyle/>
          <a:p>
            <a:r>
              <a:rPr lang="en-US" dirty="0" smtClean="0"/>
              <a:t>Mortal Portal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954923"/>
            <a:ext cx="9144000" cy="3043461"/>
          </a:xfrm>
        </p:spPr>
        <p:txBody>
          <a:bodyPr>
            <a:normAutofit/>
          </a:bodyPr>
          <a:lstStyle/>
          <a:p>
            <a:r>
              <a:rPr lang="en-US" dirty="0" smtClean="0"/>
              <a:t>UD1434 | DV1475</a:t>
            </a:r>
            <a:endParaRPr lang="en-US" dirty="0" smtClean="0"/>
          </a:p>
          <a:p>
            <a:r>
              <a:rPr lang="en-US" dirty="0" smtClean="0"/>
              <a:t>Olivia Lau, </a:t>
            </a:r>
            <a:r>
              <a:rPr lang="en-US" dirty="0" err="1" smtClean="0"/>
              <a:t>Mattias</a:t>
            </a:r>
            <a:r>
              <a:rPr lang="en-US" dirty="0"/>
              <a:t> </a:t>
            </a:r>
            <a:r>
              <a:rPr lang="en-US" dirty="0" err="1"/>
              <a:t>Lunderot</a:t>
            </a:r>
            <a:r>
              <a:rPr lang="en-US" dirty="0"/>
              <a:t>, Magnus Quach,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Andreas Thomasson, Johan </a:t>
            </a:r>
            <a:r>
              <a:rPr lang="en-US" dirty="0" err="1" smtClean="0"/>
              <a:t>Törn</a:t>
            </a:r>
            <a:r>
              <a:rPr lang="en-US" dirty="0" smtClean="0"/>
              <a:t>, </a:t>
            </a:r>
            <a:r>
              <a:rPr lang="en-US" dirty="0" err="1" smtClean="0"/>
              <a:t>Nicklas</a:t>
            </a:r>
            <a:r>
              <a:rPr lang="en-US" dirty="0" smtClean="0"/>
              <a:t> </a:t>
            </a:r>
            <a:r>
              <a:rPr lang="en-US" dirty="0" err="1" smtClean="0"/>
              <a:t>Wallander</a:t>
            </a:r>
            <a:endParaRPr lang="en-US" dirty="0" smtClean="0"/>
          </a:p>
          <a:p>
            <a:endParaRPr lang="sv-SE" dirty="0" smtClean="0"/>
          </a:p>
          <a:p>
            <a:r>
              <a:rPr lang="sv-SE" dirty="0" smtClean="0"/>
              <a:t>Lärare:</a:t>
            </a:r>
            <a:br>
              <a:rPr lang="sv-SE" dirty="0" smtClean="0"/>
            </a:br>
            <a:r>
              <a:rPr lang="sv-SE" dirty="0" smtClean="0"/>
              <a:t>Martin Lanner, Francisco Lopez </a:t>
            </a:r>
            <a:r>
              <a:rPr lang="sv-SE" dirty="0" err="1" smtClean="0"/>
              <a:t>Luro</a:t>
            </a:r>
            <a:r>
              <a:rPr lang="sv-SE" dirty="0" smtClean="0"/>
              <a:t>, Hans </a:t>
            </a:r>
            <a:r>
              <a:rPr lang="sv-SE" dirty="0" err="1" smtClean="0"/>
              <a:t>Tap</a:t>
            </a:r>
            <a:r>
              <a:rPr lang="sv-SE" dirty="0" smtClean="0"/>
              <a:t>, Erik Wadstein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21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dirty="0" smtClean="0"/>
              <a:t> </a:t>
            </a:r>
            <a:r>
              <a:rPr lang="en-US" dirty="0" err="1" smtClean="0"/>
              <a:t>Konceptbilder</a:t>
            </a:r>
            <a:r>
              <a:rPr lang="en-US" dirty="0" smtClean="0"/>
              <a:t> </a:t>
            </a:r>
            <a:endParaRPr lang="en-US" dirty="0" smtClean="0"/>
          </a:p>
          <a:p>
            <a:pPr lvl="1"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Byggt</a:t>
            </a:r>
            <a:r>
              <a:rPr lang="en-US" dirty="0" smtClean="0"/>
              <a:t> </a:t>
            </a:r>
            <a:r>
              <a:rPr lang="en-US" dirty="0" err="1" smtClean="0"/>
              <a:t>av</a:t>
            </a:r>
            <a:r>
              <a:rPr lang="en-US" dirty="0" smtClean="0"/>
              <a:t> </a:t>
            </a:r>
            <a:r>
              <a:rPr lang="en-US" dirty="0" err="1"/>
              <a:t>m</a:t>
            </a:r>
            <a:r>
              <a:rPr lang="en-US" dirty="0" err="1" smtClean="0"/>
              <a:t>änniskor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Mekaniska</a:t>
            </a:r>
            <a:r>
              <a:rPr lang="en-US" dirty="0" smtClean="0"/>
              <a:t> former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 smtClean="0"/>
              <a:t>Raka</a:t>
            </a:r>
            <a:r>
              <a:rPr lang="en-US" dirty="0" smtClean="0"/>
              <a:t> </a:t>
            </a:r>
            <a:r>
              <a:rPr lang="en-US" dirty="0" err="1" smtClean="0"/>
              <a:t>linjer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 smtClean="0"/>
              <a:t>Hårda</a:t>
            </a:r>
            <a:r>
              <a:rPr lang="en-US" dirty="0" smtClean="0"/>
              <a:t> </a:t>
            </a:r>
            <a:r>
              <a:rPr lang="en-US" dirty="0" err="1" smtClean="0"/>
              <a:t>kanter</a:t>
            </a:r>
            <a:endParaRPr lang="en-US" dirty="0" smtClean="0"/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764" y="380366"/>
            <a:ext cx="6208303" cy="4138868"/>
          </a:xfrm>
          <a:prstGeom prst="rect">
            <a:avLst/>
          </a:prstGeom>
        </p:spPr>
      </p:pic>
      <p:pic>
        <p:nvPicPr>
          <p:cNvPr id="10" name="Bildobjekt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602" y="4654171"/>
            <a:ext cx="3512314" cy="1907924"/>
          </a:xfrm>
          <a:prstGeom prst="rect">
            <a:avLst/>
          </a:prstGeom>
        </p:spPr>
      </p:pic>
      <p:pic>
        <p:nvPicPr>
          <p:cNvPr id="11" name="Bildobjekt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394" y="3664931"/>
            <a:ext cx="3749271" cy="289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3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dirty="0" smtClean="0"/>
              <a:t> Modell</a:t>
            </a:r>
            <a:endParaRPr lang="en-US" dirty="0" smtClean="0"/>
          </a:p>
          <a:p>
            <a:pPr lvl="1">
              <a:buBlip>
                <a:blip r:embed="rId4"/>
              </a:buBlip>
            </a:pPr>
            <a:r>
              <a:rPr lang="en-US" dirty="0" smtClean="0"/>
              <a:t> Low-poly</a:t>
            </a:r>
            <a:endParaRPr lang="en-US" dirty="0" smtClean="0"/>
          </a:p>
          <a:p>
            <a:pPr>
              <a:buBlip>
                <a:blip r:embed="rId3"/>
              </a:buBlip>
            </a:pPr>
            <a:r>
              <a:rPr lang="en-US" dirty="0" smtClean="0"/>
              <a:t> </a:t>
            </a:r>
            <a:r>
              <a:rPr lang="en-US" dirty="0" err="1" smtClean="0"/>
              <a:t>Resultat</a:t>
            </a:r>
            <a:endParaRPr lang="en-US" dirty="0"/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821" y="365125"/>
            <a:ext cx="6871979" cy="4581319"/>
          </a:xfrm>
          <a:prstGeom prst="rect">
            <a:avLst/>
          </a:prstGeom>
        </p:spPr>
      </p:pic>
      <p:pic>
        <p:nvPicPr>
          <p:cNvPr id="9" name="Bildobjekt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7810" y="3047627"/>
            <a:ext cx="2979174" cy="353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58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Effekter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</a:t>
            </a:r>
            <a:r>
              <a:rPr lang="en-US" dirty="0" err="1" smtClean="0"/>
              <a:t>ljud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3"/>
              </a:buBlip>
            </a:pPr>
            <a:r>
              <a:rPr lang="en-US" dirty="0" smtClean="0"/>
              <a:t> </a:t>
            </a:r>
            <a:r>
              <a:rPr lang="en-US" dirty="0" err="1" smtClean="0"/>
              <a:t>Partiklar</a:t>
            </a:r>
            <a:endParaRPr lang="en-US" dirty="0"/>
          </a:p>
          <a:p>
            <a:pPr>
              <a:buBlip>
                <a:blip r:embed="rId3"/>
              </a:buBlip>
            </a:pPr>
            <a:r>
              <a:rPr lang="en-US" dirty="0" smtClean="0"/>
              <a:t> Power up-</a:t>
            </a:r>
            <a:r>
              <a:rPr lang="en-US" dirty="0" err="1" smtClean="0"/>
              <a:t>indikationer</a:t>
            </a:r>
            <a:endParaRPr lang="en-US" dirty="0" smtClean="0"/>
          </a:p>
        </p:txBody>
      </p:sp>
      <p:pic>
        <p:nvPicPr>
          <p:cNvPr id="4" name="Bildobjekt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4626" y="1027906"/>
            <a:ext cx="2979174" cy="3536029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5" name="Bildobjekt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9643" y="2000491"/>
            <a:ext cx="2979174" cy="3536029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6" name="Bildobjekt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313" y="2959137"/>
            <a:ext cx="2979174" cy="3536029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59228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Struktur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Entity </a:t>
            </a:r>
            <a:r>
              <a:rPr lang="en-US" dirty="0" smtClean="0"/>
              <a:t>handler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Shading-system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Kollision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NURBs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00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Banor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 Levels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smtClean="0"/>
              <a:t> Generator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Filer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Randomize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25584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Avrundning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dirty="0" err="1" smtClean="0"/>
              <a:t>Fördelar</a:t>
            </a:r>
            <a:r>
              <a:rPr lang="en-US" dirty="0" smtClean="0"/>
              <a:t>/</a:t>
            </a:r>
            <a:r>
              <a:rPr lang="en-US" dirty="0" err="1" smtClean="0"/>
              <a:t>Nackdelar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err="1" smtClean="0"/>
              <a:t>Mål</a:t>
            </a:r>
            <a:r>
              <a:rPr lang="en-US" dirty="0" smtClean="0"/>
              <a:t>/Problem/</a:t>
            </a:r>
            <a:r>
              <a:rPr lang="en-US" dirty="0" err="1" smtClean="0"/>
              <a:t>Resultat</a:t>
            </a:r>
            <a:r>
              <a:rPr lang="en-US" dirty="0" smtClean="0"/>
              <a:t> – Why?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(</a:t>
            </a:r>
            <a:r>
              <a:rPr lang="en-US" dirty="0" err="1" smtClean="0"/>
              <a:t>Tänka</a:t>
            </a:r>
            <a:r>
              <a:rPr lang="en-US" dirty="0" smtClean="0"/>
              <a:t> </a:t>
            </a:r>
            <a:r>
              <a:rPr lang="en-US" dirty="0" err="1" smtClean="0"/>
              <a:t>på</a:t>
            </a:r>
            <a:r>
              <a:rPr lang="en-US" dirty="0" smtClean="0"/>
              <a:t> till </a:t>
            </a:r>
            <a:r>
              <a:rPr lang="en-US" dirty="0" err="1" smtClean="0"/>
              <a:t>nästa</a:t>
            </a:r>
            <a:r>
              <a:rPr lang="en-US" dirty="0" smtClean="0"/>
              <a:t> </a:t>
            </a:r>
            <a:r>
              <a:rPr lang="en-US" dirty="0" err="1" smtClean="0"/>
              <a:t>gång</a:t>
            </a:r>
            <a:r>
              <a:rPr lang="en-US" dirty="0" smtClean="0"/>
              <a:t>? </a:t>
            </a:r>
            <a:r>
              <a:rPr lang="en-US" dirty="0" err="1" smtClean="0"/>
              <a:t>Lärdomar</a:t>
            </a:r>
            <a:r>
              <a:rPr lang="en-US" dirty="0" smtClean="0"/>
              <a:t>?)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Tack </a:t>
            </a:r>
            <a:r>
              <a:rPr lang="en-US" dirty="0" smtClean="0"/>
              <a:t>till </a:t>
            </a:r>
            <a:r>
              <a:rPr lang="en-US" dirty="0" smtClean="0"/>
              <a:t>ALLA KAKOR SOM STÖTTAT OS :DGGWP </a:t>
            </a:r>
            <a:r>
              <a:rPr lang="en-US" dirty="0" smtClean="0"/>
              <a:t>HEJDÅ TIME FOR SUMMERVACATION :D</a:t>
            </a:r>
          </a:p>
          <a:p>
            <a:pPr>
              <a:buBlip>
                <a:blip r:embed="rId2"/>
              </a:buBlip>
            </a:pPr>
            <a:endParaRPr lang="en-US" dirty="0" smtClean="0"/>
          </a:p>
          <a:p>
            <a:pPr>
              <a:buBlip>
                <a:blip r:embed="rId2"/>
              </a:buBlip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89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Frågor?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4587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Introduktion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Spel</a:t>
            </a:r>
            <a:r>
              <a:rPr lang="en-US" dirty="0" smtClean="0"/>
              <a:t>: Mortal Portal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Film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Fördjupning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GUI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Design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Effekter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</a:t>
            </a:r>
            <a:r>
              <a:rPr lang="en-US" dirty="0" err="1" smtClean="0"/>
              <a:t>ljud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Kod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Banor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Avrundning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Frågor</a:t>
            </a:r>
            <a:r>
              <a:rPr lang="en-US" dirty="0" smtClean="0"/>
              <a:t>?</a:t>
            </a:r>
          </a:p>
          <a:p>
            <a:pPr>
              <a:buBlip>
                <a:blip r:embed="rId2"/>
              </a:buBlip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21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Gameplay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sv-SE" dirty="0" smtClean="0"/>
              <a:t> </a:t>
            </a:r>
            <a:r>
              <a:rPr lang="sv-SE" dirty="0" err="1" smtClean="0"/>
              <a:t>Local</a:t>
            </a:r>
            <a:r>
              <a:rPr lang="sv-SE" dirty="0" smtClean="0"/>
              <a:t> </a:t>
            </a:r>
            <a:r>
              <a:rPr lang="sv-SE" dirty="0" err="1" smtClean="0"/>
              <a:t>multiplayer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Spelaren</a:t>
            </a:r>
            <a:r>
              <a:rPr lang="en-US" dirty="0" smtClean="0"/>
              <a:t> </a:t>
            </a:r>
            <a:r>
              <a:rPr lang="en-US" dirty="0" err="1" smtClean="0"/>
              <a:t>kontrollerar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smtClean="0"/>
              <a:t>portal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Ta </a:t>
            </a:r>
            <a:r>
              <a:rPr lang="en-US" dirty="0" err="1"/>
              <a:t>upp</a:t>
            </a:r>
            <a:r>
              <a:rPr lang="en-US" dirty="0"/>
              <a:t> </a:t>
            </a:r>
            <a:r>
              <a:rPr lang="en-US" dirty="0" err="1"/>
              <a:t>kristaller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Undvika</a:t>
            </a:r>
            <a:r>
              <a:rPr lang="en-US" dirty="0" smtClean="0"/>
              <a:t> </a:t>
            </a:r>
            <a:r>
              <a:rPr lang="en-US" dirty="0" err="1"/>
              <a:t>kometer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Ett</a:t>
            </a:r>
            <a:r>
              <a:rPr lang="en-US" dirty="0" smtClean="0"/>
              <a:t> </a:t>
            </a:r>
            <a:r>
              <a:rPr lang="en-US" dirty="0" err="1"/>
              <a:t>oändligt</a:t>
            </a:r>
            <a:r>
              <a:rPr lang="en-US" dirty="0"/>
              <a:t> </a:t>
            </a:r>
            <a:r>
              <a:rPr lang="en-US" dirty="0" err="1" smtClean="0"/>
              <a:t>spel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20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 This </a:t>
            </a:r>
            <a:r>
              <a:rPr lang="en-US" dirty="0" smtClean="0"/>
              <a:t>is </a:t>
            </a:r>
            <a:r>
              <a:rPr lang="en-US" dirty="0" err="1" smtClean="0"/>
              <a:t>bideo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09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Fördjupning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Plocka</a:t>
            </a:r>
            <a:r>
              <a:rPr lang="en-US" dirty="0" smtClean="0"/>
              <a:t> </a:t>
            </a:r>
            <a:r>
              <a:rPr lang="en-US" dirty="0" err="1"/>
              <a:t>kristaller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motsvarande</a:t>
            </a:r>
            <a:r>
              <a:rPr lang="en-US" dirty="0"/>
              <a:t> </a:t>
            </a:r>
            <a:r>
              <a:rPr lang="en-US" dirty="0" err="1"/>
              <a:t>färg</a:t>
            </a:r>
            <a:endParaRPr lang="en-US" dirty="0"/>
          </a:p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Byta</a:t>
            </a:r>
            <a:r>
              <a:rPr lang="en-US" dirty="0" smtClean="0"/>
              <a:t> </a:t>
            </a:r>
            <a:r>
              <a:rPr lang="en-US" dirty="0" err="1" smtClean="0"/>
              <a:t>färg</a:t>
            </a:r>
            <a:r>
              <a:rPr lang="en-US" dirty="0" smtClean="0"/>
              <a:t> </a:t>
            </a:r>
            <a:r>
              <a:rPr lang="en-US" dirty="0" err="1" smtClean="0"/>
              <a:t>på</a:t>
            </a:r>
            <a:r>
              <a:rPr lang="en-US" dirty="0" smtClean="0"/>
              <a:t> </a:t>
            </a:r>
            <a:r>
              <a:rPr lang="en-US" dirty="0" err="1" smtClean="0"/>
              <a:t>portalen</a:t>
            </a:r>
            <a:endParaRPr lang="en-US" dirty="0" smtClean="0"/>
          </a:p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Kontroller</a:t>
            </a:r>
            <a:endParaRPr lang="en-US" dirty="0" smtClean="0"/>
          </a:p>
          <a:p>
            <a:pPr lvl="1">
              <a:buBlip>
                <a:blip r:embed="rId5"/>
              </a:buBlip>
            </a:pPr>
            <a:r>
              <a:rPr lang="en-US" dirty="0" smtClean="0"/>
              <a:t> Keyboard</a:t>
            </a:r>
          </a:p>
          <a:p>
            <a:pPr lvl="1">
              <a:buBlip>
                <a:blip r:embed="rId5"/>
              </a:buBlip>
            </a:pPr>
            <a:r>
              <a:rPr lang="en-US" dirty="0"/>
              <a:t> </a:t>
            </a:r>
            <a:r>
              <a:rPr lang="en-US" dirty="0" err="1" smtClean="0"/>
              <a:t>Handkontroll</a:t>
            </a:r>
            <a:endParaRPr lang="en-US" dirty="0" smtClean="0"/>
          </a:p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Kan</a:t>
            </a:r>
            <a:r>
              <a:rPr lang="en-US" dirty="0" smtClean="0"/>
              <a:t> </a:t>
            </a:r>
            <a:r>
              <a:rPr lang="en-US" dirty="0" err="1"/>
              <a:t>inte</a:t>
            </a:r>
            <a:r>
              <a:rPr lang="en-US" dirty="0"/>
              <a:t> </a:t>
            </a:r>
            <a:r>
              <a:rPr lang="en-US" dirty="0" err="1"/>
              <a:t>åka</a:t>
            </a:r>
            <a:r>
              <a:rPr lang="en-US" dirty="0"/>
              <a:t> </a:t>
            </a:r>
            <a:r>
              <a:rPr lang="en-US" dirty="0" err="1"/>
              <a:t>utanför</a:t>
            </a:r>
            <a:r>
              <a:rPr lang="en-US" dirty="0"/>
              <a:t> </a:t>
            </a:r>
            <a:r>
              <a:rPr lang="en-US" dirty="0" err="1" smtClean="0"/>
              <a:t>skärmen</a:t>
            </a:r>
            <a:endParaRPr lang="en-US" dirty="0"/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311" y="3052916"/>
            <a:ext cx="4223489" cy="2874033"/>
          </a:xfrm>
          <a:prstGeom prst="rect">
            <a:avLst/>
          </a:prstGeom>
          <a:effectLst>
            <a:glow rad="444500">
              <a:schemeClr val="accent6">
                <a:alpha val="37000"/>
              </a:schemeClr>
            </a:glo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59731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Fördjupning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Blip>
                <a:blip r:embed="rId3"/>
              </a:buBlip>
            </a:pPr>
            <a:r>
              <a:rPr lang="en-US" dirty="0"/>
              <a:t> </a:t>
            </a:r>
            <a:r>
              <a:rPr lang="en-US" dirty="0" err="1"/>
              <a:t>Förlora</a:t>
            </a:r>
            <a:r>
              <a:rPr lang="en-US" dirty="0"/>
              <a:t>/</a:t>
            </a:r>
            <a:r>
              <a:rPr lang="en-US" dirty="0" err="1"/>
              <a:t>få</a:t>
            </a:r>
            <a:r>
              <a:rPr lang="en-US" dirty="0"/>
              <a:t> </a:t>
            </a:r>
            <a:r>
              <a:rPr lang="en-US" dirty="0" err="1"/>
              <a:t>bränsle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smtClean="0"/>
              <a:t>Asteroid, med </a:t>
            </a:r>
            <a:r>
              <a:rPr lang="en-US" dirty="0" err="1" smtClean="0"/>
              <a:t>tiden</a:t>
            </a:r>
            <a:r>
              <a:rPr lang="en-US" dirty="0" smtClean="0"/>
              <a:t> / </a:t>
            </a:r>
            <a:r>
              <a:rPr lang="en-US" dirty="0" err="1" smtClean="0"/>
              <a:t>kristaller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/>
              <a:t>Spelet</a:t>
            </a:r>
            <a:r>
              <a:rPr lang="en-US" dirty="0"/>
              <a:t> tar slut </a:t>
            </a:r>
            <a:r>
              <a:rPr lang="en-US" dirty="0" err="1"/>
              <a:t>när</a:t>
            </a:r>
            <a:r>
              <a:rPr lang="en-US" dirty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mätare</a:t>
            </a:r>
            <a:r>
              <a:rPr lang="en-US" dirty="0" smtClean="0"/>
              <a:t> </a:t>
            </a:r>
            <a:r>
              <a:rPr lang="en-US" dirty="0" err="1"/>
              <a:t>når</a:t>
            </a:r>
            <a:r>
              <a:rPr lang="en-US" dirty="0"/>
              <a:t> </a:t>
            </a:r>
            <a:r>
              <a:rPr lang="en-US" dirty="0" err="1"/>
              <a:t>noll</a:t>
            </a:r>
            <a:endParaRPr lang="en-US" dirty="0"/>
          </a:p>
          <a:p>
            <a:pPr>
              <a:buBlip>
                <a:blip r:embed="rId3"/>
              </a:buBlip>
            </a:pPr>
            <a:r>
              <a:rPr lang="en-US" dirty="0"/>
              <a:t> </a:t>
            </a:r>
            <a:r>
              <a:rPr lang="en-US" dirty="0" err="1"/>
              <a:t>Högst</a:t>
            </a:r>
            <a:r>
              <a:rPr lang="en-US" dirty="0"/>
              <a:t> </a:t>
            </a:r>
            <a:r>
              <a:rPr lang="en-US" dirty="0" err="1"/>
              <a:t>poäng</a:t>
            </a:r>
            <a:r>
              <a:rPr lang="en-US" dirty="0"/>
              <a:t> </a:t>
            </a:r>
            <a:r>
              <a:rPr lang="en-US" dirty="0" err="1" smtClean="0"/>
              <a:t>vinner</a:t>
            </a:r>
            <a:endParaRPr lang="en-US" dirty="0"/>
          </a:p>
          <a:p>
            <a:pPr>
              <a:buBlip>
                <a:blip r:embed="rId3"/>
              </a:buBlip>
            </a:pPr>
            <a:r>
              <a:rPr lang="en-US" dirty="0"/>
              <a:t> Power-ups</a:t>
            </a:r>
          </a:p>
          <a:p>
            <a:pPr lvl="1">
              <a:buBlip>
                <a:blip r:embed="rId4"/>
              </a:buBlip>
            </a:pPr>
            <a:r>
              <a:rPr lang="en-US" dirty="0"/>
              <a:t> Crystal frenzy</a:t>
            </a:r>
          </a:p>
          <a:p>
            <a:pPr lvl="1">
              <a:buBlip>
                <a:blip r:embed="rId4"/>
              </a:buBlip>
            </a:pPr>
            <a:r>
              <a:rPr lang="en-US" dirty="0"/>
              <a:t> Immortal portal</a:t>
            </a:r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smtClean="0"/>
              <a:t>Reverse controls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Slow</a:t>
            </a:r>
          </a:p>
          <a:p>
            <a:pPr>
              <a:buBlip>
                <a:blip r:embed="rId3"/>
              </a:buBlip>
            </a:pPr>
            <a:r>
              <a:rPr lang="en-US" dirty="0"/>
              <a:t> </a:t>
            </a:r>
            <a:r>
              <a:rPr lang="en-US" dirty="0" err="1"/>
              <a:t>Går</a:t>
            </a:r>
            <a:r>
              <a:rPr lang="en-US" dirty="0"/>
              <a:t> </a:t>
            </a:r>
            <a:r>
              <a:rPr lang="en-US" dirty="0" err="1"/>
              <a:t>snabbare</a:t>
            </a:r>
            <a:r>
              <a:rPr lang="en-US" dirty="0"/>
              <a:t> med </a:t>
            </a:r>
            <a:r>
              <a:rPr lang="en-US" dirty="0" err="1"/>
              <a:t>tiden</a:t>
            </a:r>
            <a:endParaRPr lang="en-US" dirty="0"/>
          </a:p>
          <a:p>
            <a:endParaRPr lang="sv-SE" dirty="0"/>
          </a:p>
        </p:txBody>
      </p:sp>
      <p:pic>
        <p:nvPicPr>
          <p:cNvPr id="4" name="Bildobjekt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594" y="700212"/>
            <a:ext cx="2234921" cy="1980952"/>
          </a:xfrm>
          <a:prstGeom prst="rect">
            <a:avLst/>
          </a:prstGeom>
          <a:effectLst>
            <a:glow rad="444500">
              <a:schemeClr val="accent6">
                <a:alpha val="37000"/>
              </a:schemeClr>
            </a:glow>
            <a:softEdge rad="38100"/>
          </a:effectLst>
        </p:spPr>
      </p:pic>
      <p:pic>
        <p:nvPicPr>
          <p:cNvPr id="6" name="Bildobjekt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311" y="3052916"/>
            <a:ext cx="4223489" cy="2874033"/>
          </a:xfrm>
          <a:prstGeom prst="rect">
            <a:avLst/>
          </a:prstGeom>
          <a:effectLst>
            <a:glow rad="444500">
              <a:schemeClr val="accent6">
                <a:alpha val="37000"/>
              </a:schemeClr>
            </a:glo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45437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07227"/>
            <a:ext cx="10515600" cy="3669736"/>
          </a:xfr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Spelare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</a:t>
            </a:r>
            <a:r>
              <a:rPr lang="en-US" dirty="0" err="1" smtClean="0"/>
              <a:t>färger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Combo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Energy </a:t>
            </a:r>
            <a:r>
              <a:rPr lang="en-US" dirty="0" smtClean="0"/>
              <a:t>bar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Bonus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Score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Menyer</a:t>
            </a:r>
            <a:r>
              <a:rPr lang="en-US" dirty="0" smtClean="0"/>
              <a:t> </a:t>
            </a:r>
            <a:r>
              <a:rPr lang="en-US" dirty="0" smtClean="0"/>
              <a:t>– start, paus, restart, continue</a:t>
            </a:r>
            <a:endParaRPr lang="en-US" dirty="0"/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42" y="1690688"/>
            <a:ext cx="11315232" cy="54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83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916" y="362130"/>
            <a:ext cx="6469625" cy="36391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Mål</a:t>
            </a:r>
            <a:endParaRPr lang="en-US" dirty="0"/>
          </a:p>
          <a:p>
            <a:pPr lvl="1">
              <a:buBlip>
                <a:blip r:embed="rId5"/>
              </a:buBlip>
            </a:pPr>
            <a:r>
              <a:rPr lang="en-US" dirty="0"/>
              <a:t> </a:t>
            </a:r>
            <a:r>
              <a:rPr lang="en-US" dirty="0" err="1" smtClean="0"/>
              <a:t>Realistiska</a:t>
            </a:r>
            <a:r>
              <a:rPr lang="en-US" dirty="0" smtClean="0"/>
              <a:t> </a:t>
            </a:r>
            <a:r>
              <a:rPr lang="en-US" dirty="0" err="1" smtClean="0"/>
              <a:t>siluetter</a:t>
            </a:r>
            <a:endParaRPr lang="en-US" dirty="0" smtClean="0"/>
          </a:p>
        </p:txBody>
      </p:sp>
      <p:pic>
        <p:nvPicPr>
          <p:cNvPr id="6" name="Bildobjekt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6154" y="3143761"/>
            <a:ext cx="1793932" cy="3525251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9" name="Bildobjekt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5188" y="3787952"/>
            <a:ext cx="5360112" cy="2881060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22027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dirty="0" smtClean="0"/>
              <a:t> </a:t>
            </a:r>
            <a:r>
              <a:rPr lang="en-US" dirty="0" err="1" smtClean="0"/>
              <a:t>Mål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 smtClean="0"/>
              <a:t>Realistiska</a:t>
            </a:r>
            <a:r>
              <a:rPr lang="en-US" dirty="0" smtClean="0"/>
              <a:t> </a:t>
            </a:r>
            <a:r>
              <a:rPr lang="en-US" dirty="0" err="1" smtClean="0"/>
              <a:t>siluetter</a:t>
            </a:r>
            <a:endParaRPr lang="en-US" dirty="0" smtClean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 smtClean="0"/>
              <a:t>Simpel</a:t>
            </a:r>
            <a:r>
              <a:rPr lang="en-US" dirty="0" smtClean="0"/>
              <a:t> </a:t>
            </a:r>
            <a:r>
              <a:rPr lang="en-US" dirty="0" err="1" smtClean="0"/>
              <a:t>färgpalett</a:t>
            </a:r>
            <a:endParaRPr lang="en-US" dirty="0" smtClean="0"/>
          </a:p>
        </p:txBody>
      </p:sp>
      <p:pic>
        <p:nvPicPr>
          <p:cNvPr id="8" name="Bildobjekt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845" y="662703"/>
            <a:ext cx="4057650" cy="1905000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7" name="Bildobjekt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063" y="3662031"/>
            <a:ext cx="3695778" cy="2514932"/>
          </a:xfrm>
          <a:prstGeom prst="rect">
            <a:avLst/>
          </a:prstGeom>
          <a:effectLst>
            <a:glow>
              <a:schemeClr val="accent6">
                <a:alpha val="37000"/>
              </a:schemeClr>
            </a:glow>
            <a:softEdge rad="38100"/>
          </a:effectLst>
        </p:spPr>
      </p:pic>
      <p:pic>
        <p:nvPicPr>
          <p:cNvPr id="6" name="Bildobjekt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9471" y="2786649"/>
            <a:ext cx="1793932" cy="3525251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02509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npassat 1">
      <a:dk1>
        <a:srgbClr val="FFFFFF"/>
      </a:dk1>
      <a:lt1>
        <a:sysClr val="window" lastClr="FFFFFF"/>
      </a:lt1>
      <a:dk2>
        <a:srgbClr val="FFFFFF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npassat 3">
      <a:majorFont>
        <a:latin typeface="Castellar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868</TotalTime>
  <Words>268</Words>
  <Application>Microsoft Office PowerPoint</Application>
  <PresentationFormat>Bredbild</PresentationFormat>
  <Paragraphs>90</Paragraphs>
  <Slides>16</Slides>
  <Notes>3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16</vt:i4>
      </vt:variant>
    </vt:vector>
  </HeadingPairs>
  <TitlesOfParts>
    <vt:vector size="21" baseType="lpstr">
      <vt:lpstr>Arial</vt:lpstr>
      <vt:lpstr>Bell MT</vt:lpstr>
      <vt:lpstr>Calibri</vt:lpstr>
      <vt:lpstr>Castellar</vt:lpstr>
      <vt:lpstr>Office Theme</vt:lpstr>
      <vt:lpstr>Mortal Portal</vt:lpstr>
      <vt:lpstr>Introduktion</vt:lpstr>
      <vt:lpstr>Gameplay </vt:lpstr>
      <vt:lpstr>Video</vt:lpstr>
      <vt:lpstr>Fördjupning</vt:lpstr>
      <vt:lpstr>Fördjupning</vt:lpstr>
      <vt:lpstr>GUI</vt:lpstr>
      <vt:lpstr>Design</vt:lpstr>
      <vt:lpstr>Design</vt:lpstr>
      <vt:lpstr>Design</vt:lpstr>
      <vt:lpstr>Design</vt:lpstr>
      <vt:lpstr>Effekter och ljud </vt:lpstr>
      <vt:lpstr>Kod</vt:lpstr>
      <vt:lpstr>Banor</vt:lpstr>
      <vt:lpstr>Avrundning</vt:lpstr>
      <vt:lpstr>Frågor?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Mortal Portal</dc:title>
  <dc:creator>Apa Apansson</dc:creator>
  <cp:lastModifiedBy>OLIVIA LAU</cp:lastModifiedBy>
  <cp:revision>45</cp:revision>
  <dcterms:created xsi:type="dcterms:W3CDTF">2015-05-21T11:30:01Z</dcterms:created>
  <dcterms:modified xsi:type="dcterms:W3CDTF">2015-05-24T19:19:12Z</dcterms:modified>
</cp:coreProperties>
</file>

<file path=docProps/thumbnail.jpeg>
</file>